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2"/>
  </p:notesMasterIdLst>
  <p:handoutMasterIdLst>
    <p:handoutMasterId r:id="rId73"/>
  </p:handoutMasterIdLst>
  <p:sldIdLst>
    <p:sldId id="331" r:id="rId2"/>
    <p:sldId id="447" r:id="rId3"/>
    <p:sldId id="448" r:id="rId4"/>
    <p:sldId id="450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403" r:id="rId16"/>
    <p:sldId id="404" r:id="rId17"/>
    <p:sldId id="342" r:id="rId18"/>
    <p:sldId id="343" r:id="rId19"/>
    <p:sldId id="348" r:id="rId20"/>
    <p:sldId id="399" r:id="rId21"/>
    <p:sldId id="349" r:id="rId22"/>
    <p:sldId id="350" r:id="rId23"/>
    <p:sldId id="351" r:id="rId24"/>
    <p:sldId id="352" r:id="rId25"/>
    <p:sldId id="353" r:id="rId26"/>
    <p:sldId id="360" r:id="rId27"/>
    <p:sldId id="361" r:id="rId28"/>
    <p:sldId id="362" r:id="rId29"/>
    <p:sldId id="363" r:id="rId30"/>
    <p:sldId id="419" r:id="rId31"/>
    <p:sldId id="365" r:id="rId32"/>
    <p:sldId id="366" r:id="rId33"/>
    <p:sldId id="367" r:id="rId34"/>
    <p:sldId id="400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401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438" r:id="rId62"/>
    <p:sldId id="439" r:id="rId63"/>
    <p:sldId id="440" r:id="rId64"/>
    <p:sldId id="441" r:id="rId65"/>
    <p:sldId id="442" r:id="rId66"/>
    <p:sldId id="443" r:id="rId67"/>
    <p:sldId id="444" r:id="rId68"/>
    <p:sldId id="445" r:id="rId69"/>
    <p:sldId id="446" r:id="rId70"/>
    <p:sldId id="395" r:id="rId7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6" autoAdjust="0"/>
    <p:restoredTop sz="69320"/>
  </p:normalViewPr>
  <p:slideViewPr>
    <p:cSldViewPr snapToGrid="0">
      <p:cViewPr varScale="1">
        <p:scale>
          <a:sx n="82" d="100"/>
          <a:sy n="82" d="100"/>
        </p:scale>
        <p:origin x="1360" y="16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内部碎片：就是已被分配出去的，却无法回收利用的内存空间。是处于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为进程分配的内存的区域内部的存储块。占有这些区域的进程并不使用这个存储块。而在进程占有这块存储块时，系统无法利用它。直到进程释放它，或进程结束时，系统才有可能利用这个存储块。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外部碎片：外部碎片指的是还没有被分配出去，由于太小无法分配给申请内存空间的新进程的内存空闲区域。是处于任何两个已分配区域之间的空闲存储块。这些存储块的总和可以满足当前申请的长度要求，但是由于它们的地址不连续或其他原因，使得系统无法满足当前申请。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8AAFB-3BBC-0ADE-3FEF-713179F5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Left 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DC2CA-BFA4-F54C-868D-858EEE35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49" y="1233488"/>
            <a:ext cx="8076293" cy="4530725"/>
          </a:xfrm>
        </p:spPr>
        <p:txBody>
          <a:bodyPr/>
          <a:lstStyle/>
          <a:p>
            <a:r>
              <a:rPr lang="zh-CN" altLang="en-US" sz="2400" dirty="0"/>
              <a:t>哲学家进餐问题的其他解法</a:t>
            </a:r>
            <a:endParaRPr lang="en-US" altLang="zh-CN" sz="2400" dirty="0"/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为防止死锁发生，可对哲学家进程施加一些限制条件，比如至多允许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名哲学家同时进餐；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仅当一名哲学家左右两边的筷子都可用时，才允许他抓起筷子；对哲学家顺序编号，要求奇数号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哲学家先拿左边的筷子，然后拿右边的筷子，而偶数号哲学家刚好相反</a:t>
            </a:r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C141F4-5F7D-73BF-05BA-1702926C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"/>
          <a:stretch/>
        </p:blipFill>
        <p:spPr>
          <a:xfrm>
            <a:off x="501195" y="3586642"/>
            <a:ext cx="8229600" cy="32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92EC9-1509-A652-5478-1F606BF9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Left 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8CD1-0397-9627-C0E1-BB7EC74F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死锁与饥饿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具有等待队列的信号量的实现可能导致这样的情况：两个或多个进程无限地等待一个事件，</a:t>
            </a:r>
          </a:p>
          <a:p>
            <a:pPr lvl="1"/>
            <a:r>
              <a:rPr kumimoji="1" lang="zh-CN" altLang="en-US" sz="2000" dirty="0"/>
              <a:t>而该事件只能由这些等待进程之一来产生。这里的事件是</a:t>
            </a:r>
            <a:r>
              <a:rPr kumimoji="1" lang="en" altLang="zh-CN" sz="2000" dirty="0"/>
              <a:t>V</a:t>
            </a:r>
            <a:r>
              <a:rPr kumimoji="1" lang="zh-CN" altLang="en-US" sz="2000" dirty="0"/>
              <a:t>操作的执行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即释放资源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。出现这样的状态时，这些进程称为死锁</a:t>
            </a:r>
            <a:r>
              <a:rPr kumimoji="1" lang="en-US" altLang="zh-CN" sz="2000" dirty="0"/>
              <a:t>(</a:t>
            </a:r>
            <a:r>
              <a:rPr kumimoji="1" lang="en" altLang="zh-CN" sz="2000" dirty="0"/>
              <a:t>Deadlocked)</a:t>
            </a:r>
            <a:r>
              <a:rPr kumimoji="1" lang="zh-CN" altLang="en" sz="2000" dirty="0"/>
              <a:t>。</a:t>
            </a:r>
            <a:endParaRPr kumimoji="1" lang="en-US" altLang="zh-CN" sz="2000" dirty="0"/>
          </a:p>
          <a:p>
            <a:pPr lvl="1"/>
            <a:endParaRPr kumimoji="1" lang="zh-CN" altLang="en" sz="2000" dirty="0"/>
          </a:p>
          <a:p>
            <a:endParaRPr kumimoji="1" lang="zh-CN" altLang="en-US" sz="2400" dirty="0"/>
          </a:p>
          <a:p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2687BB-CEEF-424E-1975-31E6DB8C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5"/>
          <a:stretch/>
        </p:blipFill>
        <p:spPr>
          <a:xfrm>
            <a:off x="806450" y="3702313"/>
            <a:ext cx="7772400" cy="20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9073981-4141-0B9D-8318-06ACA983DFF2}"/>
              </a:ext>
            </a:extLst>
          </p:cNvPr>
          <p:cNvSpPr/>
          <p:nvPr/>
        </p:nvSpPr>
        <p:spPr bwMode="auto">
          <a:xfrm>
            <a:off x="4632648" y="1804874"/>
            <a:ext cx="1992085" cy="46373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92EC9-1509-A652-5478-1F606BF9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Left Questions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8CD1-0397-9627-C0E1-BB7EC74F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983117"/>
            <a:ext cx="7727950" cy="4530725"/>
          </a:xfrm>
        </p:spPr>
        <p:txBody>
          <a:bodyPr/>
          <a:lstStyle/>
          <a:p>
            <a:r>
              <a:rPr kumimoji="1" lang="zh-CN" altLang="en-US" sz="2400" dirty="0"/>
              <a:t>死锁与饥饿</a:t>
            </a:r>
            <a:endParaRPr kumimoji="1" lang="en-US" altLang="zh-CN" sz="2400" dirty="0"/>
          </a:p>
          <a:p>
            <a:pPr lvl="1"/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与死锁相关的另一个问题是无限期阻塞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Helvetica" pitchFamily="2" charset="0"/>
              </a:rPr>
              <a:t>(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Indefinite Blocking)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或饥饿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Starvation),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即进程在信号量内无穷等待的情况。</a:t>
            </a:r>
            <a:endParaRPr lang="en-US" altLang="zh-CN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产生饥饿的主要原因是：在一个动态系统中，对于每类系统资源，操作系统需要确定一个分配策略，当多个进程同时申请某类资源时，由分配策略确定资源分配给进程的次序。有时资源分配策略可能是不公平的，即不能保证等待时间上界的存在。在这种情况下，即使系统没有发生死锁，某些进程也可能会长时间等待。当等待时间给进程推进和响应带来明显影响时，称发生了进程“饥饿”，当“饥饿”到一定程度的进程所赋予的任务即使完成也不再具有实际意义时，称该进程被“饿死”</a:t>
            </a:r>
          </a:p>
          <a:p>
            <a:pPr lvl="1"/>
            <a:endParaRPr lang="zh-CN" altLang="en-US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kumimoji="1" lang="zh-CN" altLang="en" sz="2000" dirty="0"/>
          </a:p>
          <a:p>
            <a:endParaRPr kumimoji="1" lang="zh-CN" altLang="en-US" sz="2400" dirty="0"/>
          </a:p>
          <a:p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2A70FE-BCC1-C7B2-409E-C8BA9E01E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93" y="4675526"/>
            <a:ext cx="6966857" cy="20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81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12975</TotalTime>
  <Words>4340</Words>
  <Application>Microsoft Macintosh PowerPoint</Application>
  <PresentationFormat>全屏显示(4:3)</PresentationFormat>
  <Paragraphs>505</Paragraphs>
  <Slides>70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0" baseType="lpstr">
      <vt:lpstr>Arial</vt:lpstr>
      <vt:lpstr>Courier New</vt:lpstr>
      <vt:lpstr>Georgia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Left Questions</vt:lpstr>
      <vt:lpstr>Left Questions</vt:lpstr>
      <vt:lpstr>Left Questions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junjiehuang</cp:lastModifiedBy>
  <cp:revision>354</cp:revision>
  <cp:lastPrinted>2013-09-30T19:34:56Z</cp:lastPrinted>
  <dcterms:created xsi:type="dcterms:W3CDTF">2011-01-13T23:43:38Z</dcterms:created>
  <dcterms:modified xsi:type="dcterms:W3CDTF">2024-11-07T10:58:38Z</dcterms:modified>
</cp:coreProperties>
</file>